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 showGuides="1">
      <p:cViewPr varScale="1">
        <p:scale>
          <a:sx n="127" d="100"/>
          <a:sy n="127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CB4C5-9886-054D-82FB-564B70D30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669C6B-660E-6242-A397-774B45DCE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0600C9-2184-3A44-AFC9-DA234EB3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38C46E-24EC-6241-B1E9-73E30C2D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0ABF81-85B4-B143-BB75-95F4AA35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8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6FECD-7450-3045-A6FD-10BD7498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BE8A39-4FE1-0C4F-8DA7-0D6B5944D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7DF6A4-CCBC-4B40-B7BD-000ECBA1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F8590C-6ADD-6140-BC10-F1685504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3B486E-7306-064A-83FF-DFA12715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77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53B7F2-F88E-7F47-A67B-6DBBCA835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57F392-D830-0341-85B7-ABA681C1B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E952DD-350D-2C45-83D3-4768BEF5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921BA7-8CC1-CB44-A582-6E2E309C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A7A319-3179-474D-B694-6D652286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38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337748-08D6-B34E-AF8E-6F1F258A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E8811-62D0-FD4C-B4DB-080BB5CC6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88CF5-FD54-5745-9F0B-0AB4BE50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AB0338-65C1-6543-8C1B-D1933CC7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9276B-5960-A343-8260-7601CDB0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78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74B73-9DA4-BB43-8D04-69A7228C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46029A-1D69-0A4C-902A-548B2AFB7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1DD588-64DA-544C-97CA-77ABFDF8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D016B-7FF0-614F-AD18-1010D95D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0B03D5-D326-4642-89B6-27324952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8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8DCE6-99B0-0249-A4E6-18E5E55C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DB4225-DF1A-2647-9205-C56CEA920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E8EA88-8B8D-144F-AC9E-0BFD9DC0B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D7AE54-D30D-2F46-BFD1-F0B4CB9E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F9E39C-F0CB-D04B-A48A-D01BFB67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3E63AB-60E4-494B-B9B1-07336CC2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4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91873-4A90-1844-B8B4-A822ABD4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7881F5-1193-AA4A-9F61-E815A50AB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67C39F-C94F-924B-81FE-F9B12E6C5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C18AAB-32BD-BB42-AD28-BF37DE460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CC8CEA7-4665-A940-BB9B-3362458F1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BA7018-F568-4244-95D2-5F8995EF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D673253-2A8A-FF44-A7BD-38AAF3FE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228B713-FF0D-F84F-A30D-FE841004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1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5324CA-A33E-D444-9FC1-946F39F9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35C1BA-A724-304B-983F-7E0974C7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822F83-6E61-274C-8805-6B4C2741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7D1DF5-01DA-8846-85B1-058F597A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35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596ED70-0309-594D-940D-E4716FDD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AAC9FC-6DC2-1440-BBA0-77C9AFFE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F3FDC0-CB74-2943-8BDC-BABC6CD5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42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0BDEE0-67DF-574E-BBB7-571BC73B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73B3C-62BB-9F4F-B769-4F194E70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AE905D-D1D6-6A47-9431-0278D4967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5DE192-F873-294B-B629-B6F0FB55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5524D0-D329-6244-9602-4A6BA578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CE7C8C-A6E9-A448-988F-EC3205C1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11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1CC477-9C7A-0E4B-BD02-B270E18C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B6F796-B45E-DF4C-BCDE-5536EA0AD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5B90CE-97DD-4549-9980-BF69D38DD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C281A2-5E30-EF4E-95C2-621BC0BB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3B12CE-4B5F-3040-97FB-D189B119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A78B7C-D58C-824D-B96E-363023F5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27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D36A4E3-69CD-DD45-9BBA-1BBB4DC9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1B107C-36B9-B645-BA20-40A7212B1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2A6AC-BB84-494B-B83B-61DDA8BBD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687C-7EB2-8048-8247-A8FD07F65B36}" type="datetimeFigureOut">
              <a:rPr lang="it-IT" smtClean="0"/>
              <a:t>29/11/24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20FB13-86AE-5C4F-A4A0-97FFCD61C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C182C8-9325-4443-995A-E9689481C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1DBD-DFE0-234E-A090-280692DF4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17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2DB36D5-E72F-C143-AD65-A3C1CDE975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6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E1F8D20-DDEE-3F4F-B3E3-A7A299CA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5" y="0"/>
            <a:ext cx="1218117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E1F8D20-DDEE-3F4F-B3E3-A7A299CA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6" y="0"/>
            <a:ext cx="1218116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1758EB9-CF75-AC4B-97AE-99F0EC0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4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D647011-188A-7747-A8D9-CD0B4EBC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1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504EAF8-FD88-6845-BAA9-CE30A31C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9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C048B07-DE17-584B-86FE-A123B98F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55B3E5D-E3A1-F34D-AAC4-2A1AC8F0FA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3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1ED1888-E654-4D4A-A27A-5F046F1E7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6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E1F8D20-DDEE-3F4F-B3E3-A7A299CA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E1F8D20-DDEE-3F4F-B3E3-A7A299CA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5" y="0"/>
            <a:ext cx="121811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26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2</cp:revision>
  <dcterms:created xsi:type="dcterms:W3CDTF">2022-11-28T10:09:17Z</dcterms:created>
  <dcterms:modified xsi:type="dcterms:W3CDTF">2024-11-29T14:52:39Z</dcterms:modified>
</cp:coreProperties>
</file>